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Arial Black"/>
      <p:regular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0" roundtripDataSignature="AMtx7mgB165hxXJt88juXADD0U8Flk6N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customschemas.google.com/relationships/presentationmetadata" Target="metadata"/><Relationship Id="rId9" Type="http://schemas.openxmlformats.org/officeDocument/2006/relationships/font" Target="fonts/ArialBlack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"/>
          <p:cNvSpPr/>
          <p:nvPr/>
        </p:nvSpPr>
        <p:spPr>
          <a:xfrm>
            <a:off x="5340027" y="1843619"/>
            <a:ext cx="3368778" cy="6913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"/>
          <p:cNvSpPr txBox="1"/>
          <p:nvPr/>
        </p:nvSpPr>
        <p:spPr>
          <a:xfrm>
            <a:off x="1637805" y="1959640"/>
            <a:ext cx="260871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6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Sugestão - insira uma foto relacionada ao tema do projeto ou do projeto realizado</a:t>
            </a:r>
            <a:endParaRPr sz="16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descr="Logo_Mostra_laranja.png" id="15" name="Google Shape;1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15525" y="304002"/>
            <a:ext cx="3253404" cy="218304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"/>
          <p:cNvSpPr txBox="1"/>
          <p:nvPr/>
        </p:nvSpPr>
        <p:spPr>
          <a:xfrm>
            <a:off x="5997111" y="2628137"/>
            <a:ext cx="285389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bg-BG" sz="1600">
                <a:solidFill>
                  <a:srgbClr val="60BCDF"/>
                </a:solidFill>
                <a:latin typeface="Arial"/>
                <a:ea typeface="Arial"/>
                <a:cs typeface="Arial"/>
                <a:sym typeface="Arial"/>
              </a:rPr>
              <a:t>Insira aqui título</a:t>
            </a:r>
            <a:endParaRPr b="1" sz="1600">
              <a:solidFill>
                <a:srgbClr val="60BCD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"/>
          <p:cNvSpPr txBox="1"/>
          <p:nvPr/>
        </p:nvSpPr>
        <p:spPr>
          <a:xfrm>
            <a:off x="5997111" y="2911459"/>
            <a:ext cx="285389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Nome de participante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 txBox="1"/>
          <p:nvPr/>
        </p:nvSpPr>
        <p:spPr>
          <a:xfrm>
            <a:off x="1946732" y="583484"/>
            <a:ext cx="661496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bg-BG" sz="2400">
                <a:solidFill>
                  <a:srgbClr val="60BCDF"/>
                </a:solidFill>
                <a:latin typeface="Arial"/>
                <a:ea typeface="Arial"/>
                <a:cs typeface="Arial"/>
                <a:sym typeface="Arial"/>
              </a:rPr>
              <a:t>Insira aqui título</a:t>
            </a:r>
            <a:endParaRPr b="1" sz="2400">
              <a:solidFill>
                <a:srgbClr val="60BCD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"/>
          <p:cNvSpPr txBox="1"/>
          <p:nvPr/>
        </p:nvSpPr>
        <p:spPr>
          <a:xfrm>
            <a:off x="818250" y="1506308"/>
            <a:ext cx="7507500" cy="25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300">
                <a:solidFill>
                  <a:schemeClr val="dk1"/>
                </a:solidFill>
              </a:rPr>
              <a:t>Este é o modelo de apresentação a ser utilizada à apresentação do trabalho na Mostra Científica do Instituto Butantan, que deve ser submetido por meio da Plataforma </a:t>
            </a:r>
            <a:r>
              <a:rPr i="1" lang="bg-BG" sz="1300">
                <a:solidFill>
                  <a:schemeClr val="dk1"/>
                </a:solidFill>
              </a:rPr>
              <a:t>Google Classroom </a:t>
            </a:r>
            <a:r>
              <a:rPr lang="bg-BG" sz="1300">
                <a:solidFill>
                  <a:schemeClr val="dk1"/>
                </a:solidFill>
              </a:rPr>
              <a:t>e enviado em arquivo .pdf com nome “sobrenomes dos autores - título do trabalho”, ex.: “lima e silva – gerenciamento de resíduos”, para o e-mail: </a:t>
            </a:r>
            <a:r>
              <a:rPr b="1" lang="bg-BG" sz="1300">
                <a:solidFill>
                  <a:srgbClr val="0070C0"/>
                </a:solidFill>
              </a:rPr>
              <a:t>divulgacao.esib@butantan.gov.br. </a:t>
            </a:r>
            <a:r>
              <a:rPr b="1" lang="bg-BG" sz="1300">
                <a:solidFill>
                  <a:schemeClr val="dk1"/>
                </a:solidFill>
              </a:rPr>
              <a:t>O prazo máximo para envio é às 23h59min do dia 28/09/2021</a:t>
            </a:r>
            <a:r>
              <a:rPr lang="bg-BG" sz="1300">
                <a:solidFill>
                  <a:schemeClr val="dk1"/>
                </a:solidFill>
              </a:rPr>
              <a:t>. </a:t>
            </a:r>
            <a:endParaRPr sz="1300">
              <a:solidFill>
                <a:schemeClr val="dk1"/>
              </a:solidFill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1300">
                <a:solidFill>
                  <a:schemeClr val="dk1"/>
                </a:solidFill>
              </a:rPr>
              <a:t>O conteúdo da apresentação deve abranger, de maneira sintética, os seguintes tópicos:</a:t>
            </a:r>
            <a:endParaRPr sz="1300">
              <a:solidFill>
                <a:schemeClr val="dk1"/>
              </a:solidFill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1300">
                <a:solidFill>
                  <a:schemeClr val="dk1"/>
                </a:solidFill>
              </a:rPr>
              <a:t>Introdução (inclui justificativa);</a:t>
            </a:r>
            <a:endParaRPr sz="1300">
              <a:solidFill>
                <a:schemeClr val="dk1"/>
              </a:solidFill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1300">
                <a:solidFill>
                  <a:schemeClr val="dk1"/>
                </a:solidFill>
              </a:rPr>
              <a:t>Objetivos;</a:t>
            </a:r>
            <a:endParaRPr sz="1300">
              <a:solidFill>
                <a:schemeClr val="dk1"/>
              </a:solidFill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1300">
                <a:solidFill>
                  <a:schemeClr val="dk1"/>
                </a:solidFill>
              </a:rPr>
              <a:t>Metodologia;</a:t>
            </a:r>
            <a:endParaRPr sz="1300">
              <a:solidFill>
                <a:schemeClr val="dk1"/>
              </a:solidFill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1300">
                <a:solidFill>
                  <a:schemeClr val="dk1"/>
                </a:solidFill>
              </a:rPr>
              <a:t>Descrição e análise dos resultados (apenas para trabalhos com experimentos);</a:t>
            </a:r>
            <a:endParaRPr sz="1300">
              <a:solidFill>
                <a:schemeClr val="dk1"/>
              </a:solidFill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1300">
                <a:solidFill>
                  <a:schemeClr val="dk1"/>
                </a:solidFill>
              </a:rPr>
              <a:t>Conclusão ou considerações finais.</a:t>
            </a:r>
            <a:endParaRPr sz="1300">
              <a:solidFill>
                <a:schemeClr val="dk1"/>
              </a:solidFill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/>
          <p:nvPr/>
        </p:nvSpPr>
        <p:spPr>
          <a:xfrm>
            <a:off x="5163498" y="879207"/>
            <a:ext cx="225915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bg-BG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OBRIGADA!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 txBox="1"/>
          <p:nvPr/>
        </p:nvSpPr>
        <p:spPr>
          <a:xfrm>
            <a:off x="5163498" y="1353094"/>
            <a:ext cx="200098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Escreva seu texto aqui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2021-01-21T19:49:39Z</dcterms:created>
  <dc:creator>Butantan Butantan</dc:creator>
</cp:coreProperties>
</file>