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jvMz2MMN4B4iGXY4921aGE55Tg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40"/>
    <a:srgbClr val="062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32" y="-1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15" Type="http://schemas.openxmlformats.org/officeDocument/2006/relationships/tableStyles" Target="tableStyles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1467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76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7370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0074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5201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0101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9978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0862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75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2008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9207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7435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‹nº›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1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/>
          <p:nvPr/>
        </p:nvSpPr>
        <p:spPr>
          <a:xfrm>
            <a:off x="2019300" y="12446000"/>
            <a:ext cx="1339680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é 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 dirty="0" err="1"/>
              <a:t>ô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/Banner a ser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Mostra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Científica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Instituto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Butantan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submetido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Plataforma </a:t>
            </a:r>
            <a:r>
              <a:rPr lang="en-US" sz="3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Classroom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enviado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arquivo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.pdf com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sobrenomes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”, ex.: “lima e silva –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gerenciamento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resíduos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”, para o e-mail: </a:t>
            </a:r>
            <a:r>
              <a:rPr lang="en-US" sz="32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divulgacao.esib@butantan.gov.br. 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prazo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máximo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envio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às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23h59min do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28/09/2021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Favor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alterar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estrutura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logotipos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cabeçalho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rodapé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etc.,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além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abaixo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sp>
        <p:nvSpPr>
          <p:cNvPr id="127" name="Google Shape;127;p1"/>
          <p:cNvSpPr txBox="1">
            <a:spLocks noGrp="1"/>
          </p:cNvSpPr>
          <p:nvPr>
            <p:ph type="ctrTitle"/>
          </p:nvPr>
        </p:nvSpPr>
        <p:spPr>
          <a:xfrm>
            <a:off x="3802062" y="6680200"/>
            <a:ext cx="247729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 EM CAIXA ALTA, NEGRITO, NO CENTRO, NO TOPO</a:t>
            </a:r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8402637" y="8737600"/>
            <a:ext cx="155717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5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Nomes dos autores e orientador</a:t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1943100" y="11341113"/>
            <a:ext cx="13396800" cy="958800"/>
          </a:xfrm>
          <a:prstGeom prst="roundRect">
            <a:avLst>
              <a:gd name="adj" fmla="val 16667"/>
            </a:avLst>
          </a:prstGeom>
          <a:solidFill>
            <a:srgbClr val="FF5C4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</a:rPr>
              <a:t>INTRODUÇÃO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2019300" y="24628475"/>
            <a:ext cx="13396800" cy="77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título deve estar em caixa alta, centralizado, fonte Arial, preferencialmente no tamanho 50 em negrito. O espaço disponível para o título deverá ser mantido.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nome do(s) autor(es) deve(m) estar centralizados, com fonte Arial, tamanho 28, negrito e itálico. Para mais de um autor, os nomes deverão estar dispostos na mesma linha e separados por vírgulas. Inicialmente apresenta-se o sobrenome, em caixa alta, seguido do restante do nome.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 linhas seguintes deverão aparecer, respectivamente, a instituição e email dos autores. As informações deverão estar centralizadas, com fonte Arial, tamanho 24. Os emails deverão estar em itálico.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8116887" y="9723437"/>
            <a:ext cx="16202024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Instituição. E-mail – Autor 1. 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Instituição. E-mail – Orientador</a:t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2019300" y="19445288"/>
            <a:ext cx="13396800" cy="942900"/>
          </a:xfrm>
          <a:prstGeom prst="roundRect">
            <a:avLst>
              <a:gd name="adj" fmla="val 16667"/>
            </a:avLst>
          </a:prstGeom>
          <a:solidFill>
            <a:srgbClr val="FF5C4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</a:rPr>
              <a:t>OBJETIVOS</a:t>
            </a:r>
            <a:endParaRPr/>
          </a:p>
        </p:txBody>
      </p:sp>
      <p:sp>
        <p:nvSpPr>
          <p:cNvPr id="133" name="Google Shape;133;p1"/>
          <p:cNvSpPr txBox="1"/>
          <p:nvPr/>
        </p:nvSpPr>
        <p:spPr>
          <a:xfrm>
            <a:off x="2019300" y="21061363"/>
            <a:ext cx="133968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texto deve estar com alinhamento justificado, fonte Arial, tamanho 32, espaçamento entre linhas 1,5.</a:t>
            </a:r>
            <a:endParaRPr/>
          </a:p>
        </p:txBody>
      </p:sp>
      <p:sp>
        <p:nvSpPr>
          <p:cNvPr id="134" name="Google Shape;134;p1"/>
          <p:cNvSpPr/>
          <p:nvPr/>
        </p:nvSpPr>
        <p:spPr>
          <a:xfrm>
            <a:off x="1866900" y="32969200"/>
            <a:ext cx="13396912" cy="882650"/>
          </a:xfrm>
          <a:prstGeom prst="roundRect">
            <a:avLst>
              <a:gd name="adj" fmla="val 16667"/>
            </a:avLst>
          </a:prstGeom>
          <a:solidFill>
            <a:srgbClr val="FF5C4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</a:rPr>
              <a:t>DISCUSSÃO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1866900" y="34669413"/>
            <a:ext cx="13396912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caixa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centralizad</a:t>
            </a:r>
            <a:r>
              <a:rPr lang="en-US" sz="3200" dirty="0" err="1"/>
              <a:t>a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36" name="Google Shape;136;p1"/>
          <p:cNvSpPr txBox="1"/>
          <p:nvPr/>
        </p:nvSpPr>
        <p:spPr>
          <a:xfrm>
            <a:off x="17135475" y="11566525"/>
            <a:ext cx="13396912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Subseções</a:t>
            </a:r>
            <a:endParaRPr/>
          </a:p>
        </p:txBody>
      </p:sp>
      <p:sp>
        <p:nvSpPr>
          <p:cNvPr id="137" name="Google Shape;137;p1"/>
          <p:cNvSpPr txBox="1"/>
          <p:nvPr/>
        </p:nvSpPr>
        <p:spPr>
          <a:xfrm>
            <a:off x="17135475" y="13182600"/>
            <a:ext cx="13396912" cy="638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subseções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alinhamento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esquerda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42,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negrito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abranger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seguinte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Metodologi</a:t>
            </a:r>
            <a:r>
              <a:rPr lang="en-US" sz="3200" dirty="0" err="1"/>
              <a:t>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r>
              <a:rPr lang="en-US" sz="3200" dirty="0"/>
              <a:t> (</a:t>
            </a:r>
            <a:r>
              <a:rPr lang="en-US" sz="3200" dirty="0" err="1"/>
              <a:t>inclui</a:t>
            </a:r>
            <a:r>
              <a:rPr lang="en-US" sz="3200" dirty="0"/>
              <a:t> a </a:t>
            </a:r>
            <a:r>
              <a:rPr lang="en-US" sz="3200" dirty="0" err="1"/>
              <a:t>d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escrição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3200" dirty="0" err="1"/>
              <a:t>C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onsiderações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finais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38" name="Google Shape;138;p1"/>
          <p:cNvSpPr/>
          <p:nvPr/>
        </p:nvSpPr>
        <p:spPr>
          <a:xfrm>
            <a:off x="17135475" y="21288375"/>
            <a:ext cx="13396912" cy="942975"/>
          </a:xfrm>
          <a:prstGeom prst="roundRect">
            <a:avLst>
              <a:gd name="adj" fmla="val 16667"/>
            </a:avLst>
          </a:prstGeom>
          <a:solidFill>
            <a:srgbClr val="FF5C4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4900" b="1">
                <a:solidFill>
                  <a:schemeClr val="lt1"/>
                </a:solidFill>
              </a:rPr>
              <a:t>CONSIDERAÇÕES FINAIS</a:t>
            </a:r>
            <a:endParaRPr sz="1300"/>
          </a:p>
        </p:txBody>
      </p:sp>
      <p:sp>
        <p:nvSpPr>
          <p:cNvPr id="139" name="Google Shape;139;p1"/>
          <p:cNvSpPr txBox="1"/>
          <p:nvPr/>
        </p:nvSpPr>
        <p:spPr>
          <a:xfrm>
            <a:off x="17135475" y="22904450"/>
            <a:ext cx="13396912" cy="29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figuras deverão estar em alta resolução. As legendas das figuras e/ou tabelas (exemplo: FIGURA 1), devem estar com fonte Arial e centralizadas. As identificações devem ser apresentadas na parte superior (tamanho 24) e a fonte, na parte inferior (20).</a:t>
            </a:r>
            <a:endParaRPr/>
          </a:p>
        </p:txBody>
      </p:sp>
      <p:sp>
        <p:nvSpPr>
          <p:cNvPr id="140" name="Google Shape;140;p1"/>
          <p:cNvSpPr/>
          <p:nvPr/>
        </p:nvSpPr>
        <p:spPr>
          <a:xfrm>
            <a:off x="17135475" y="26860500"/>
            <a:ext cx="13396912" cy="941387"/>
          </a:xfrm>
          <a:prstGeom prst="roundRect">
            <a:avLst>
              <a:gd name="adj" fmla="val 16667"/>
            </a:avLst>
          </a:prstGeom>
          <a:solidFill>
            <a:srgbClr val="FF5C4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141" name="Google Shape;141;p1"/>
          <p:cNvSpPr txBox="1"/>
          <p:nvPr/>
        </p:nvSpPr>
        <p:spPr>
          <a:xfrm>
            <a:off x="17135475" y="28474988"/>
            <a:ext cx="13396912" cy="2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referências devem ser feitas respeitando-se as normas definidas pela norma brasileira da ABNT (NBR 6023:2003). Somente deverão ser apresentadas as referências citadas no pôster. Nas referências ao longo do texto citar o nome do autor e o ano da publicação (BORGES, 2002).</a:t>
            </a:r>
            <a:endParaRPr/>
          </a:p>
        </p:txBody>
      </p:sp>
      <p:sp>
        <p:nvSpPr>
          <p:cNvPr id="142" name="Google Shape;142;p1"/>
          <p:cNvSpPr/>
          <p:nvPr/>
        </p:nvSpPr>
        <p:spPr>
          <a:xfrm>
            <a:off x="2019300" y="23156863"/>
            <a:ext cx="13396800" cy="958800"/>
          </a:xfrm>
          <a:prstGeom prst="roundRect">
            <a:avLst>
              <a:gd name="adj" fmla="val 16667"/>
            </a:avLst>
          </a:prstGeom>
          <a:solidFill>
            <a:srgbClr val="FF5C4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sz="5000" b="1">
                <a:solidFill>
                  <a:schemeClr val="lt1"/>
                </a:solidFill>
              </a:rPr>
              <a:t>PROCEDIMENTOS METODOLÓGICOS</a:t>
            </a:r>
            <a:endParaRPr sz="5000" b="1">
              <a:solidFill>
                <a:schemeClr val="lt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9"/>
          <a:stretch/>
        </p:blipFill>
        <p:spPr>
          <a:xfrm>
            <a:off x="-42638" y="41674987"/>
            <a:ext cx="32645126" cy="15150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/>
          <a:stretch/>
        </p:blipFill>
        <p:spPr>
          <a:xfrm>
            <a:off x="-30286" y="-155577"/>
            <a:ext cx="32429574" cy="56996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12" y="742831"/>
            <a:ext cx="5972175" cy="400735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344" y="2977662"/>
            <a:ext cx="17268684" cy="23080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483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do Office</vt:lpstr>
      <vt:lpstr>TÍTULO DO TRABALHO EM CAIXA ALTA, NEGRITO, NO CENTRO, NO TOPO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EM CAIXA ALTA, NEGRITO, NO CENTRO, NO TOPO</dc:title>
  <dc:creator>Francisco Marcilio de Carvalho Franca</dc:creator>
  <cp:lastModifiedBy>Ester Aparecida Ely De Almeida</cp:lastModifiedBy>
  <cp:revision>6</cp:revision>
  <dcterms:created xsi:type="dcterms:W3CDTF">2014-07-14T15:18:21Z</dcterms:created>
  <dcterms:modified xsi:type="dcterms:W3CDTF">2021-05-19T21:55:23Z</dcterms:modified>
</cp:coreProperties>
</file>